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Downtown Toronto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Downtown Toronto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Downtown Toronto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Downtown Toronto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33450645-cb87-41bf-8600-378983caba0d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3d83619aef5549b2" /><Relationship Type="http://schemas.openxmlformats.org/officeDocument/2006/relationships/slideLayout" Target="/ppt/slideLayouts/slideLayout8.xml" Id="R7d93f012e52d4c77" /><Relationship Type="http://schemas.openxmlformats.org/officeDocument/2006/relationships/hyperlink" Target="https://app.powerbi.com/groups/me/reports/33450645-cb87-41bf-8600-378983caba0d/?pbi_source=PowerPoint" TargetMode="External" Id="RelId0" /><Relationship Type="http://schemas.openxmlformats.org/officeDocument/2006/relationships/image" Target="/ppt/media/image4.png" Id="imgId184497233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dac14e8e7d9b4f37" /><Relationship Type="http://schemas.openxmlformats.org/officeDocument/2006/relationships/slideLayout" Target="/ppt/slideLayouts/slideLayout8.xml" Id="Rdb956820e7cb4de9" /><Relationship Type="http://schemas.openxmlformats.org/officeDocument/2006/relationships/hyperlink" Target="https://app.powerbi.com/groups/me/reports/33450645-cb87-41bf-8600-378983caba0d/?pbi_source=PowerPoint" TargetMode="External" Id="RelId1" /><Relationship Type="http://schemas.openxmlformats.org/officeDocument/2006/relationships/image" Target="/ppt/media/image5.png" Id="imgId18449723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4f4e9e8bc7734b1f" /><Relationship Type="http://schemas.openxmlformats.org/officeDocument/2006/relationships/slideLayout" Target="/ppt/slideLayouts/slideLayout8.xml" Id="Rcdb0831e0d264ade" /><Relationship Type="http://schemas.openxmlformats.org/officeDocument/2006/relationships/hyperlink" Target="https://app.powerbi.com/groups/me/reports/33450645-cb87-41bf-8600-378983caba0d/?pbi_source=PowerPoint" TargetMode="External" Id="RelId2" /><Relationship Type="http://schemas.openxmlformats.org/officeDocument/2006/relationships/image" Target="/ppt/media/image6.png" Id="imgId184497235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79457f3993624b1b" /><Relationship Type="http://schemas.openxmlformats.org/officeDocument/2006/relationships/slideLayout" Target="/ppt/slideLayouts/slideLayout8.xml" Id="R2b19015ffdb24819" /><Relationship Type="http://schemas.openxmlformats.org/officeDocument/2006/relationships/hyperlink" Target="https://app.powerbi.com/groups/me/reports/33450645-cb87-41bf-8600-378983caba0d/?pbi_source=PowerPoint" TargetMode="External" Id="RelId3" /><Relationship Type="http://schemas.openxmlformats.org/officeDocument/2006/relationships/image" Target="/ppt/media/image7.png" Id="imgId184497236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452bfc10ca514fb9" /><Relationship Type="http://schemas.openxmlformats.org/officeDocument/2006/relationships/slideLayout" Target="/ppt/slideLayouts/slideLayout8.xml" Id="R23ebb78343cb459d" /><Relationship Type="http://schemas.openxmlformats.org/officeDocument/2006/relationships/hyperlink" Target="https://app.powerbi.com/groups/me/reports/33450645-cb87-41bf-8600-378983caba0d/?pbi_source=PowerPoint" TargetMode="External" Id="RelId4" /><Relationship Type="http://schemas.openxmlformats.org/officeDocument/2006/relationships/image" Target="/ppt/media/image8.png" Id="imgId184497237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restaurants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3/9/2022 8:19:44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3/9/2022 8:10:09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Downtown Toronto ,Downtown Toronto ,Downtown Toronto ,Downtown Toronto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449723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Home page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card ,card ,card ,actionButton ,clusteredBarChart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449723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Dowtown Toronto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card ,card ,card ,actionButton ,clusteredBarChart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449723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Missisuaga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card ,card ,card ,actionButton ,clusteredBarChart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449723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Scarborough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card ,card ,card ,actionButton ,clusteredBarChart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8449723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Brampton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